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6" r:id="rId11"/>
    <p:sldId id="267" r:id="rId12"/>
    <p:sldId id="262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FA756-1239-4ED0-8C65-88CDA225BBA2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4FD32-01B7-41C9-9777-D1A8206BF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98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4FD32-01B7-41C9-9777-D1A8206BF8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7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4FD32-01B7-41C9-9777-D1A8206BF8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47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7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2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0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7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95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33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7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4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54AB6-0004-4662-A29A-A0327EFCE10A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E3F2-8FD8-41C7-84EF-49B268135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0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862137"/>
            <a:ext cx="91916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8" y="652464"/>
            <a:ext cx="6779968" cy="10756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9806" y="193429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中安装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4" y="2162908"/>
            <a:ext cx="7060953" cy="1213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398" y="1787768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中启动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4" y="3738929"/>
            <a:ext cx="7178553" cy="10639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783" y="3364522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中启动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61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7" y="627335"/>
            <a:ext cx="6172200" cy="1955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12975" y="342898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虚拟</a:t>
            </a:r>
            <a:r>
              <a:rPr lang="en-US" altLang="zh-CN" dirty="0" smtClean="0"/>
              <a:t>IP</a:t>
            </a:r>
            <a:r>
              <a:rPr lang="zh-CN" altLang="en-US" dirty="0" smtClean="0"/>
              <a:t>连接测试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15" y="3024553"/>
            <a:ext cx="6096001" cy="21680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076" y="2631829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中查看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984" y="685800"/>
            <a:ext cx="3657684" cy="24321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206" y="345829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中查看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011614" y="7391033"/>
            <a:ext cx="7724775" cy="1468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056" y="3677351"/>
            <a:ext cx="5473944" cy="1040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32328" y="3273667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</a:t>
            </a:r>
            <a:r>
              <a:rPr lang="en-US" altLang="zh-CN" dirty="0" smtClean="0"/>
              <a:t>130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453" y="5144481"/>
            <a:ext cx="4385163" cy="14098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4390" y="4771290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的</a:t>
            </a:r>
            <a:r>
              <a:rPr lang="zh-CN" altLang="en-US" dirty="0" smtClean="0"/>
              <a:t>虚拟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不存在了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34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716932"/>
            <a:ext cx="5750169" cy="2271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814" y="310660"/>
            <a:ext cx="55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中查看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地址，虚拟地址已经绑定到</a:t>
            </a:r>
            <a:r>
              <a:rPr lang="en-US" altLang="zh-CN" dirty="0" smtClean="0"/>
              <a:t>132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85" y="677007"/>
            <a:ext cx="4601307" cy="9772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37030" y="290146"/>
            <a:ext cx="299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再次查询仍然成功，保证</a:t>
            </a:r>
            <a:r>
              <a:rPr lang="en-US" altLang="zh-CN" dirty="0" smtClean="0"/>
              <a:t>HA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3531576"/>
            <a:ext cx="85725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6020" y="3212121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再次启动</a:t>
            </a:r>
            <a:r>
              <a:rPr lang="en-US" altLang="zh-CN" dirty="0" smtClean="0"/>
              <a:t>130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76" y="4266460"/>
            <a:ext cx="7816362" cy="19874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2911" y="3856890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发现虚拟</a:t>
            </a:r>
            <a:r>
              <a:rPr lang="en-US" altLang="zh-CN" dirty="0" smtClean="0"/>
              <a:t>IP</a:t>
            </a:r>
            <a:r>
              <a:rPr lang="zh-CN" altLang="en-US" dirty="0" smtClean="0"/>
              <a:t>未变化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2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814" y="310660"/>
            <a:ext cx="55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中停止</a:t>
            </a:r>
            <a:r>
              <a:rPr lang="en-US" altLang="zh-CN" dirty="0" err="1"/>
              <a:t>haproxy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6" y="748812"/>
            <a:ext cx="6116069" cy="1018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2357"/>
            <a:ext cx="7605346" cy="28216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872" y="1913790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发现虚拟</a:t>
            </a:r>
            <a:r>
              <a:rPr lang="en-US" altLang="zh-CN" dirty="0" smtClean="0"/>
              <a:t>IP</a:t>
            </a:r>
            <a:r>
              <a:rPr lang="zh-CN" altLang="en-US" dirty="0" smtClean="0"/>
              <a:t>未变化，失败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5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0" y="683235"/>
            <a:ext cx="5934075" cy="638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814" y="310660"/>
            <a:ext cx="55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中修改</a:t>
            </a:r>
            <a:r>
              <a:rPr lang="en-US" altLang="zh-CN" dirty="0" err="1" smtClean="0"/>
              <a:t>keepalived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1" y="1425819"/>
            <a:ext cx="3042944" cy="2363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22" y="2363664"/>
            <a:ext cx="2953116" cy="7741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534" y="2532186"/>
            <a:ext cx="5509417" cy="23475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225" y="5063636"/>
            <a:ext cx="6581775" cy="11339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9677" y="195189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7907" y="3836377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71" y="4322152"/>
            <a:ext cx="2895967" cy="743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85791" y="2080845"/>
            <a:ext cx="55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中安装 </a:t>
            </a:r>
            <a:r>
              <a:rPr lang="en-US" altLang="zh-CN" dirty="0" err="1" smtClean="0"/>
              <a:t>killall</a:t>
            </a:r>
            <a:r>
              <a:rPr lang="en-US" altLang="zh-CN" dirty="0" smtClean="0"/>
              <a:t> 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39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5" y="584689"/>
            <a:ext cx="5035061" cy="16084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253" y="190498"/>
            <a:ext cx="55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中安装 </a:t>
            </a:r>
            <a:r>
              <a:rPr lang="en-US" altLang="zh-CN" dirty="0" err="1" smtClean="0"/>
              <a:t>killall</a:t>
            </a:r>
            <a:r>
              <a:rPr lang="en-US" altLang="zh-CN" dirty="0" smtClean="0"/>
              <a:t> 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1" y="2806211"/>
            <a:ext cx="3042944" cy="2363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22" y="3744056"/>
            <a:ext cx="2953116" cy="7741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69677" y="3332284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7907" y="5216769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133" y="536331"/>
            <a:ext cx="2633865" cy="26043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23" y="5555640"/>
            <a:ext cx="3264877" cy="8547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669" y="2909155"/>
            <a:ext cx="2042379" cy="8243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151" y="4186265"/>
            <a:ext cx="6382849" cy="11532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35" y="2473203"/>
            <a:ext cx="5306157" cy="24819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51332" y="3763108"/>
            <a:ext cx="29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132</a:t>
            </a:r>
            <a:r>
              <a:rPr lang="zh-CN" altLang="en-US" dirty="0" smtClean="0"/>
              <a:t>启动</a:t>
            </a:r>
            <a:r>
              <a:rPr lang="en-US" altLang="zh-CN" dirty="0" err="1"/>
              <a:t>keepalived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69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06" y="946640"/>
            <a:ext cx="5413863" cy="1918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5" y="685067"/>
            <a:ext cx="1762125" cy="247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938" y="254977"/>
            <a:ext cx="189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IP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10" y="827631"/>
            <a:ext cx="6114423" cy="2012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560" y="526074"/>
            <a:ext cx="2000250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03" y="3438527"/>
            <a:ext cx="4499097" cy="948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4446" y="3024554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测试查询成功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56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8938" y="254977"/>
            <a:ext cx="242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</a:t>
            </a:r>
            <a:r>
              <a:rPr lang="zh-CN" altLang="en-US" dirty="0"/>
              <a:t>停止</a:t>
            </a:r>
            <a:r>
              <a:rPr lang="en-US" altLang="zh-CN" dirty="0" err="1" smtClean="0"/>
              <a:t>haproxy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8228"/>
            <a:ext cx="7391021" cy="2759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3877369"/>
            <a:ext cx="6858000" cy="29806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984" y="3511061"/>
            <a:ext cx="242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中出现虚拟</a:t>
            </a:r>
            <a:r>
              <a:rPr lang="en-US" altLang="zh-CN" dirty="0" smtClean="0"/>
              <a:t>IP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52" y="4352928"/>
            <a:ext cx="4499097" cy="9487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15195" y="3938955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测试查询成功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72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803742"/>
            <a:ext cx="7499839" cy="2072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8938" y="254977"/>
            <a:ext cx="589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</a:t>
            </a:r>
            <a:r>
              <a:rPr lang="zh-CN" altLang="en-US" dirty="0"/>
              <a:t>重启</a:t>
            </a:r>
            <a:r>
              <a:rPr lang="en-US" altLang="zh-CN" dirty="0" err="1" smtClean="0"/>
              <a:t>haproxy</a:t>
            </a:r>
            <a:r>
              <a:rPr lang="zh-CN" altLang="en-US" dirty="0" smtClean="0"/>
              <a:t>，仍未出现</a:t>
            </a:r>
            <a:r>
              <a:rPr lang="zh-CN" altLang="en-US" dirty="0"/>
              <a:t>虚拟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，热备成功实现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133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9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85750"/>
            <a:ext cx="9991725" cy="628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14899" y="4360987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</a:t>
            </a:r>
            <a:r>
              <a:rPr lang="en-US" altLang="zh-CN" dirty="0" smtClean="0"/>
              <a:t>130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0476" y="4355124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</a:t>
            </a:r>
            <a:r>
              <a:rPr lang="en-US" altLang="zh-CN" dirty="0" smtClean="0"/>
              <a:t>131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885484" y="4355124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</a:t>
            </a:r>
            <a:r>
              <a:rPr lang="en-US" altLang="zh-CN" dirty="0" smtClean="0"/>
              <a:t>132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48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452437"/>
            <a:ext cx="87915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61912"/>
            <a:ext cx="10648950" cy="6734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38092" y="1046284"/>
            <a:ext cx="35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负载均衡：支持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层代理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8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4" y="502260"/>
            <a:ext cx="2838450" cy="145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3" y="2544273"/>
            <a:ext cx="11153775" cy="1857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861" y="2127738"/>
            <a:ext cx="42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130</a:t>
            </a:r>
            <a:r>
              <a:rPr lang="zh-CN" altLang="en-US" dirty="0" smtClean="0"/>
              <a:t>上的</a:t>
            </a:r>
            <a:r>
              <a:rPr lang="en-US" altLang="zh-CN" dirty="0" err="1" smtClean="0"/>
              <a:t>MyCat</a:t>
            </a:r>
            <a:r>
              <a:rPr lang="en-US" altLang="zh-CN" dirty="0" smtClean="0"/>
              <a:t> </a:t>
            </a:r>
            <a:r>
              <a:rPr lang="zh-CN" altLang="en-US" dirty="0" smtClean="0"/>
              <a:t>复制到</a:t>
            </a:r>
            <a:r>
              <a:rPr lang="en-US" altLang="zh-CN" dirty="0" smtClean="0"/>
              <a:t>131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546" y="5061698"/>
            <a:ext cx="6229716" cy="1435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06208" y="455441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查看数据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73" y="5409467"/>
            <a:ext cx="5295900" cy="857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5153" y="4794738"/>
            <a:ext cx="42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130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131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MyCat</a:t>
            </a:r>
            <a:r>
              <a:rPr lang="en-US" altLang="zh-CN" dirty="0" smtClean="0"/>
              <a:t> </a:t>
            </a:r>
            <a:r>
              <a:rPr lang="zh-CN" altLang="en-US" dirty="0" smtClean="0"/>
              <a:t>启动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64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4" y="654659"/>
            <a:ext cx="5591541" cy="17816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0822" y="246184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中安装</a:t>
            </a:r>
            <a:r>
              <a:rPr lang="en-US" altLang="zh-CN" dirty="0" err="1" smtClean="0"/>
              <a:t>haproxy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1" y="3300047"/>
            <a:ext cx="5848350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60" y="3762682"/>
            <a:ext cx="6020533" cy="2892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077" y="4805729"/>
            <a:ext cx="5553075" cy="1695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108" y="2839915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21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729296"/>
            <a:ext cx="9803424" cy="25882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2223" y="254976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 </a:t>
            </a:r>
            <a:r>
              <a:rPr lang="en-US" altLang="zh-CN" dirty="0" err="1" smtClean="0"/>
              <a:t>haproxy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2" y="3936697"/>
            <a:ext cx="3571508" cy="225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277" y="3516923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测试连接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85" y="3820990"/>
            <a:ext cx="5257800" cy="781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8215" y="3458308"/>
            <a:ext cx="348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</a:t>
            </a:r>
            <a:r>
              <a:rPr lang="en-US" altLang="zh-CN" dirty="0" smtClean="0"/>
              <a:t>131</a:t>
            </a:r>
            <a:r>
              <a:rPr lang="zh-CN" altLang="en-US" dirty="0" smtClean="0"/>
              <a:t>服务器的</a:t>
            </a:r>
            <a:r>
              <a:rPr lang="en-US" altLang="zh-CN" dirty="0" err="1" smtClean="0"/>
              <a:t>MyCat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793" y="5153217"/>
            <a:ext cx="5567362" cy="14098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01662" y="4695092"/>
            <a:ext cx="32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查询仍然成功，保证</a:t>
            </a:r>
            <a:r>
              <a:rPr lang="en-US" altLang="zh-CN" dirty="0" smtClean="0"/>
              <a:t>HA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33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3" y="749911"/>
            <a:ext cx="6308115" cy="16636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0822" y="246184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</a:t>
            </a:r>
            <a:r>
              <a:rPr lang="zh-CN" altLang="en-US" dirty="0" smtClean="0"/>
              <a:t>安装</a:t>
            </a:r>
            <a:r>
              <a:rPr lang="en-US" altLang="zh-CN" dirty="0" err="1" smtClean="0"/>
              <a:t>haproxy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3039199"/>
            <a:ext cx="4459898" cy="2050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3" y="5198085"/>
            <a:ext cx="7238634" cy="11443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663" y="3613639"/>
            <a:ext cx="5476875" cy="160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732" y="2517531"/>
            <a:ext cx="5848350" cy="381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600" y="2488223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修改配置信息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16769" y="3203331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MyCat</a:t>
            </a:r>
            <a:r>
              <a:rPr lang="zh-CN" altLang="en-US" dirty="0" smtClean="0"/>
              <a:t>配置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33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2" y="700088"/>
            <a:ext cx="7385904" cy="768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2223" y="254976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 </a:t>
            </a:r>
            <a:r>
              <a:rPr lang="en-US" altLang="zh-CN" dirty="0" err="1" smtClean="0"/>
              <a:t>haproxy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7" y="1850048"/>
            <a:ext cx="6749197" cy="5542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260" y="1521068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</a:t>
            </a:r>
            <a:r>
              <a:rPr lang="zh-CN" altLang="en-US" dirty="0" smtClean="0"/>
              <a:t>中安装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66" y="2893035"/>
            <a:ext cx="6725749" cy="3085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4638" y="2488223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修改配置信息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58" y="3226777"/>
            <a:ext cx="3122895" cy="35374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93" y="3254986"/>
            <a:ext cx="3166167" cy="10356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908" y="4325814"/>
            <a:ext cx="3058536" cy="1391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491" y="775898"/>
            <a:ext cx="5185086" cy="19760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58707" y="389792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查看网卡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9" y="4062046"/>
            <a:ext cx="2411257" cy="1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211</Words>
  <Application>Microsoft Office PowerPoint</Application>
  <PresentationFormat>宽屏</PresentationFormat>
  <Paragraphs>50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111</cp:revision>
  <dcterms:created xsi:type="dcterms:W3CDTF">2023-03-02T13:48:38Z</dcterms:created>
  <dcterms:modified xsi:type="dcterms:W3CDTF">2023-03-02T15:20:59Z</dcterms:modified>
</cp:coreProperties>
</file>